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4609073f5934d14" /><Relationship Type="http://schemas.openxmlformats.org/officeDocument/2006/relationships/extended-properties" Target="/docProps/app.xml" Id="R03c6ce9b10064131" /><Relationship Type="http://schemas.openxmlformats.org/officeDocument/2006/relationships/officeDocument" Target="/ppt/presentation.xml" Id="Rd0507cb640ad40c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04f9b1cac4440c1"/>
  </p:sldMasterIdLst>
  <p:notesMasterIdLst>
    <p:notesMasterId xmlns:r="http://schemas.openxmlformats.org/officeDocument/2006/relationships" r:id="R411749a2b399420c"/>
  </p:notesMasterIdLst>
  <p:sldIdLst>
    <p:sldId xmlns:r="http://schemas.openxmlformats.org/officeDocument/2006/relationships" id="256" r:id="Reed6017ef0c24f64"/>
    <p:sldId xmlns:r="http://schemas.openxmlformats.org/officeDocument/2006/relationships" id="257" r:id="R92b333cd74024601"/>
    <p:sldId xmlns:r="http://schemas.openxmlformats.org/officeDocument/2006/relationships" id="258" r:id="R4040a0a432a04314"/>
    <p:sldId xmlns:r="http://schemas.openxmlformats.org/officeDocument/2006/relationships" id="259" r:id="R8a3914dc496447a9"/>
    <p:sldId xmlns:r="http://schemas.openxmlformats.org/officeDocument/2006/relationships" id="260" r:id="Re3648c27e1974cb7"/>
    <p:sldId xmlns:r="http://schemas.openxmlformats.org/officeDocument/2006/relationships" id="261" r:id="Rde05cd195ebe41f0"/>
    <p:sldId xmlns:r="http://schemas.openxmlformats.org/officeDocument/2006/relationships" id="262" r:id="R385b1ed6eed64ce5"/>
    <p:sldId xmlns:r="http://schemas.openxmlformats.org/officeDocument/2006/relationships" id="263" r:id="R78074b043cb64c9b"/>
    <p:sldId xmlns:r="http://schemas.openxmlformats.org/officeDocument/2006/relationships" id="264" r:id="Rc9d59c9679014df7"/>
    <p:sldId xmlns:r="http://schemas.openxmlformats.org/officeDocument/2006/relationships" id="265" r:id="R9cc9ee424c4b488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368650adc544996" /><Relationship Type="http://schemas.openxmlformats.org/officeDocument/2006/relationships/slideMaster" Target="/ppt/slideMasters/slideMaster1.xml" Id="Ra04f9b1cac4440c1" /><Relationship Type="http://schemas.openxmlformats.org/officeDocument/2006/relationships/notesMaster" Target="/ppt/notesMasters/notesMaster1.xml" Id="R411749a2b399420c" /><Relationship Type="http://schemas.openxmlformats.org/officeDocument/2006/relationships/presProps" Target="/ppt/presProps.xml" Id="R09dfd508a4314b6f" /><Relationship Type="http://schemas.openxmlformats.org/officeDocument/2006/relationships/tableStyles" Target="/ppt/tableStyles.xml" Id="Ra69839fd48a54db8" /><Relationship Type="http://schemas.openxmlformats.org/officeDocument/2006/relationships/slide" Target="/ppt/slides/slide1.xml" Id="Reed6017ef0c24f64" /><Relationship Type="http://schemas.openxmlformats.org/officeDocument/2006/relationships/slide" Target="/ppt/slides/slide2.xml" Id="R92b333cd74024601" /><Relationship Type="http://schemas.openxmlformats.org/officeDocument/2006/relationships/slide" Target="/ppt/slides/slide3.xml" Id="R4040a0a432a04314" /><Relationship Type="http://schemas.openxmlformats.org/officeDocument/2006/relationships/slide" Target="/ppt/slides/slide4.xml" Id="R8a3914dc496447a9" /><Relationship Type="http://schemas.openxmlformats.org/officeDocument/2006/relationships/slide" Target="/ppt/slides/slide5.xml" Id="Re3648c27e1974cb7" /><Relationship Type="http://schemas.openxmlformats.org/officeDocument/2006/relationships/slide" Target="/ppt/slides/slide6.xml" Id="Rde05cd195ebe41f0" /><Relationship Type="http://schemas.openxmlformats.org/officeDocument/2006/relationships/slide" Target="/ppt/slides/slide7.xml" Id="R385b1ed6eed64ce5" /><Relationship Type="http://schemas.openxmlformats.org/officeDocument/2006/relationships/slide" Target="/ppt/slides/slide8.xml" Id="R78074b043cb64c9b" /><Relationship Type="http://schemas.openxmlformats.org/officeDocument/2006/relationships/slide" Target="/ppt/slides/slide9.xml" Id="Rc9d59c9679014df7" /><Relationship Type="http://schemas.openxmlformats.org/officeDocument/2006/relationships/slide" Target="/ppt/slides/slide10.xml" Id="R9cc9ee424c4b48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936dd9f184b415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015e350baf4443b" /><Relationship Type="http://schemas.openxmlformats.org/officeDocument/2006/relationships/notesMaster" Target="/ppt/notesMasters/notesMaster1.xml" Id="R9299fa9c9dbf4db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a23d1c43ed94435" /><Relationship Type="http://schemas.openxmlformats.org/officeDocument/2006/relationships/notesMaster" Target="/ppt/notesMasters/notesMaster1.xml" Id="R80c9c635469b461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de86be45bc4edd" /><Relationship Type="http://schemas.openxmlformats.org/officeDocument/2006/relationships/notesMaster" Target="/ppt/notesMasters/notesMaster1.xml" Id="R86e1349eba3b4eb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4c0261b68d847b5" /><Relationship Type="http://schemas.openxmlformats.org/officeDocument/2006/relationships/notesMaster" Target="/ppt/notesMasters/notesMaster1.xml" Id="R9d2c2ab003594a1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d13b23173634b0e" /><Relationship Type="http://schemas.openxmlformats.org/officeDocument/2006/relationships/notesMaster" Target="/ppt/notesMasters/notesMaster1.xml" Id="Rfbd1c3785ed946a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18a1447e2084db4" /><Relationship Type="http://schemas.openxmlformats.org/officeDocument/2006/relationships/notesMaster" Target="/ppt/notesMasters/notesMaster1.xml" Id="R4ec91cf320b249f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bbe2dc969214a04" /><Relationship Type="http://schemas.openxmlformats.org/officeDocument/2006/relationships/notesMaster" Target="/ppt/notesMasters/notesMaster1.xml" Id="R01a81c8d1e1e487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6c2227d2e8644ba" /><Relationship Type="http://schemas.openxmlformats.org/officeDocument/2006/relationships/notesMaster" Target="/ppt/notesMasters/notesMaster1.xml" Id="R26f1de1c8aeb4f7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831ef6361b6477d" /><Relationship Type="http://schemas.openxmlformats.org/officeDocument/2006/relationships/notesMaster" Target="/ppt/notesMasters/notesMaster1.xml" Id="Rcf32b4ab769a46b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d6e59bf3f634158" /><Relationship Type="http://schemas.openxmlformats.org/officeDocument/2006/relationships/notesMaster" Target="/ppt/notesMasters/notesMaster1.xml" Id="Rb2869e77b13e4f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bf32a76dbc493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2e4ec488ead4e9a" /><Relationship Type="http://schemas.openxmlformats.org/officeDocument/2006/relationships/slideLayout" Target="/ppt/slideLayouts/slideLayout1.xml" Id="R1313924045da4d3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313924045da4d3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9f808e56f24429" /><Relationship Type="http://schemas.openxmlformats.org/officeDocument/2006/relationships/notesSlide" Target="/ppt/notesSlides/notesSlide1.xml" Id="Ra4e2817e20c14e9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5733f1194c40e1" /><Relationship Type="http://schemas.openxmlformats.org/officeDocument/2006/relationships/notesSlide" Target="/ppt/notesSlides/notesSlide2.xml" Id="Rc141b05c2d4f4e9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dbb24b58494c00" /><Relationship Type="http://schemas.openxmlformats.org/officeDocument/2006/relationships/notesSlide" Target="/ppt/notesSlides/notesSlide3.xml" Id="R0f4e5d38145046a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72d179c5164aaa" /><Relationship Type="http://schemas.openxmlformats.org/officeDocument/2006/relationships/notesSlide" Target="/ppt/notesSlides/notesSlide4.xml" Id="R99068e31c97a4ab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e04b7212aa4c7a" /><Relationship Type="http://schemas.openxmlformats.org/officeDocument/2006/relationships/notesSlide" Target="/ppt/notesSlides/notesSlide5.xml" Id="R8eff85faebea459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11a6e8799a49ba" /><Relationship Type="http://schemas.openxmlformats.org/officeDocument/2006/relationships/notesSlide" Target="/ppt/notesSlides/notesSlide6.xml" Id="Rdabaf3d0568746c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98a9487adb4985" /><Relationship Type="http://schemas.openxmlformats.org/officeDocument/2006/relationships/notesSlide" Target="/ppt/notesSlides/notesSlide7.xml" Id="R502dbbef9fbb469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c4fa63a1284574" /><Relationship Type="http://schemas.openxmlformats.org/officeDocument/2006/relationships/notesSlide" Target="/ppt/notesSlides/notesSlide8.xml" Id="R33b1f2e53a30414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7956f468c9433b" /><Relationship Type="http://schemas.openxmlformats.org/officeDocument/2006/relationships/notesSlide" Target="/ppt/notesSlides/notesSlide9.xml" Id="Rc53ae8880e434ad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b40e3aeafb407b" /><Relationship Type="http://schemas.openxmlformats.org/officeDocument/2006/relationships/notesSlide" Target="/ppt/notesSlides/notesSlide10.xml" Id="R2766a5f6de554aa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24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246961-54AE-4F6A-BDBF-CEC9DA176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9A8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7BB7F1-25C1-47F4-A3F6-AEBDC45EF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571625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生命观察计划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FCA501-EFFC-4F6D-8340-2EDABFEA0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28875"/>
            <a:ext cx="552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A9DED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A9DED7"/>
                </a:solidFill>
                <a:latin typeface="Bitstream Charter"/>
                <a:ea typeface="Bitstream Charter"/>
                <a:cs typeface="Bitstream Charter"/>
              </a:rPr>
              <a:t>课程演示模板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DA9410-6FBE-452E-A42E-A0FD56390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953000"/>
            <a:ext cx="809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观察生命  记录生命  理解生命  保护生命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935A89-CC85-4C64-AA19-87F828E2B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1238250"/>
            <a:ext cx="1333500" cy="133350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2B9A8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6091EB-8091-4564-8495-864330F31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571750"/>
            <a:ext cx="4381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2B84B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223380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F5B20F-0145-42BD-BC40-12D466762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9A8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F6B05A-176A-4942-949E-864F934D0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本次课程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2B563A-80C1-4B7B-8FDB-199B227D5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57200"/>
            <a:ext cx="66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E30C80-CFD8-4AAA-AB3D-0A1F1BFD7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42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主题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DB2FB6-33B6-44AD-ADEA-81A40023C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904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在这里填写本次课程的具体主题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F89866-28A1-493F-B910-18AE033BC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rPr>
              <a:t>适用年级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3FF5D0-21FB-455A-88BD-85D7F63C6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14325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rPr>
              <a:t>课时安排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19CBF5-9D24-4665-B62F-272E63C48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14325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rPr>
              <a:t>观察场地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128551-4341-4BDC-8FB4-5FFB68864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小学高年级或初中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9BED59-C533-43EF-9FA0-286F05741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52425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1至2课时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A53A7A-2A28-47D7-9949-895BB4898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524250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校园或社区</a:t>
            </a:r>
          </a:p>
        </p:txBody>
      </p:sp>
    </p:spTree>
    <p:extLst>
      <p:ext uri="{BB962C8B-B14F-4D97-AF65-F5344CB8AC3E}">
        <p14:creationId xmlns:p14="http://schemas.microsoft.com/office/powerpoint/2010/main" val="2697887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908EDD-ED79-4F6A-873D-2DB883C06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9A8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54F8D6-C5AF-44A1-BE73-4F1C8C9F3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学习目标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D6ED1C-2B0A-4186-8AF9-D28E274D6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57200"/>
            <a:ext cx="66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CB73C7-A961-47E7-BA27-0A08BA762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143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2B9A8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52D42C-3D8B-46E2-AF73-D8091FD54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1143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观察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A995B7-B475-4635-8231-734C768C6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1238250"/>
            <a:ext cx="8191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准确描述现场现象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6B46D-3B19-43A0-8FED-102482820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1143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12324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8C164B-1433-4D83-8528-646474A2E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1143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记录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0C4569-0DC6-4B15-957A-F69AC7530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428875"/>
            <a:ext cx="8191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使用统一字段保存证据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5E45FF-ACC1-448B-96F5-70F060310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0"/>
            <a:ext cx="1143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2B9A8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B47257-DD8F-4335-9B9B-9A286C08A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0"/>
            <a:ext cx="1143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理解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6E59CE-B69F-46A4-9116-920C3784F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619500"/>
            <a:ext cx="8191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区分事实、解释与AI候选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984764-AC99-4079-8633-A062C1DDE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143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12324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37828B-A189-4E8E-93A1-D8ABBF52C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143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行动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A7572D-A978-4E8C-925A-B86C1D3BF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810125"/>
            <a:ext cx="8191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提出下一轮观察或保护方案</a:t>
            </a:r>
          </a:p>
        </p:txBody>
      </p:sp>
    </p:spTree>
    <p:extLst>
      <p:ext uri="{BB962C8B-B14F-4D97-AF65-F5344CB8AC3E}">
        <p14:creationId xmlns:p14="http://schemas.microsoft.com/office/powerpoint/2010/main" val="11276394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84655A-0B8C-423A-955E-8AEB1C4AF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9A8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D238BE-F724-4E89-8569-A7E08DBB0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观察任务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DD5E1F-F81F-4936-A9C7-51D6687B0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57200"/>
            <a:ext cx="66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35B98E-3E2F-4BDD-960C-B9F5EDFB2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4714875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DFF4F1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D90233-DAF7-4C71-AE6C-02CDEC1BF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62100"/>
            <a:ext cx="133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问题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272604-6B43-4B89-AAD0-5A96B95E5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00250"/>
            <a:ext cx="371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今天我们想知道什么？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3E05B8-AF6C-4286-A13C-F06A93CA9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143250"/>
            <a:ext cx="3714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填写一个可以重复观察、可以用证据回答的问题。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A7D9BD-6A10-4409-BC31-361A0DCA7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333500"/>
            <a:ext cx="247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任务步骤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D93A02-435B-4E01-B29D-BFC4FEDB2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52625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2B84B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81E63D-D66D-442A-A3F2-975ADD17A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52625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BB9795-2C42-4A16-9080-D9AA5F4A2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95262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确定观察点与时间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3DC594-3069-4A7B-89D2-1FDE98552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733675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B9A8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9D2F39-DBCB-467B-B045-E654E53A8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733675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2256E2-7E72-4B88-B76E-6D7F1529B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73367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分配记录、拍摄和计时角色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09DC48-F08D-409D-924A-BADF5D5E7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514725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B9A8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F89269-E208-4E1B-8998-6B563144D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514725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00D64A-BA2D-41C8-9DB0-65E6BC164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51472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完成至少一次安静观察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C5C656-69EB-4832-AC6B-6379DD602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95775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B9A8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E563B6-6E80-4BB1-8BA2-3D6397752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95775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052E3F-D0C5-4EBE-914D-68F7883DA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29577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整理证据并提出下一步</a:t>
            </a:r>
          </a:p>
        </p:txBody>
      </p:sp>
    </p:spTree>
    <p:extLst>
      <p:ext uri="{BB962C8B-B14F-4D97-AF65-F5344CB8AC3E}">
        <p14:creationId xmlns:p14="http://schemas.microsoft.com/office/powerpoint/2010/main" val="12892071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97B2A7-922E-4732-B636-CAACA579A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9A8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7E1C25-0175-4F45-80E8-7EB7097F7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观察方法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022B43-7FA1-4ED6-BCA9-16D8C37D3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57200"/>
            <a:ext cx="66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2316EA-1B45-4628-9EE7-82B1EE98A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428750"/>
            <a:ext cx="247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看见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C4B9D8-5283-45C4-ABE5-A5EE8F35F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47875"/>
            <a:ext cx="266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rPr>
              <a:t>写下可直接观察的现象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D6C84A-DBE9-4419-80E3-DFA1F8D69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1428750"/>
            <a:ext cx="247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保存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C6A057-CD81-4FEE-A01B-7D9C8AD3F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047875"/>
            <a:ext cx="266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rPr>
              <a:t>给照片、声音和视频编号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3E450E-BE9C-453E-8A60-FED000434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428750"/>
            <a:ext cx="247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核对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B0D499-9F0A-4B87-91C3-B73742402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047875"/>
            <a:ext cx="266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rPr>
              <a:t>比较AI候选和人工证据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DE45C7-C546-4912-ADA2-9586D8528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33750"/>
            <a:ext cx="10191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4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B952C4-49DB-4237-9D35-483BC8C3F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57625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事实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68995F-3C3B-4E53-A82E-2EC001122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857625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解释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7192F1-C7FF-4FCA-86A4-EDFE244DD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57625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仍不确定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4B89CA-F8D3-4D54-91C3-BF9DA962F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33875"/>
            <a:ext cx="276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用一句话填写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354657-9DF3-459A-9904-1DB1C42DC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333875"/>
            <a:ext cx="276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用一句话填写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50E8E5-E710-4AC7-923C-17F3FB7D9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333875"/>
            <a:ext cx="276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用一句话填写</a:t>
            </a:r>
          </a:p>
        </p:txBody>
      </p:sp>
    </p:spTree>
    <p:extLst>
      <p:ext uri="{BB962C8B-B14F-4D97-AF65-F5344CB8AC3E}">
        <p14:creationId xmlns:p14="http://schemas.microsoft.com/office/powerpoint/2010/main" val="47387421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5A49A47-AFA2-40CF-B3D2-DF4D79B2E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9A8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E9221A-CDA7-4E7F-8EC1-4EDB7A6AA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观察记录示例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2C5E4C-1044-4D37-BCDC-88E7913CB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57200"/>
            <a:ext cx="66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F91BF3-D654-4B0C-B6B6-F725B097D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6192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247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510481-6C3E-4ECB-9C3D-112C3E7CC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619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时间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7BFC31-8EFC-447A-A039-B8B4A93EB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61925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4F1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40ADB4-7C97-43AE-98CA-D27DE3436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619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07:15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9E78B9-D366-4AFB-8502-9CB4FC0EE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1381125"/>
            <a:ext cx="16192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24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A0089A-92B1-4A28-965C-E80100B0B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1381125"/>
            <a:ext cx="1619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对象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1E2608-94E0-4853-AC39-9B99C0D1C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1952625"/>
            <a:ext cx="161925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9BA6A4-2816-40E1-98CC-9A17EF341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1952625"/>
            <a:ext cx="1619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白头鹎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182CEA-D61B-48DD-9085-52F278405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1381125"/>
            <a:ext cx="16192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247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CC0508-81F2-4DB3-96CF-FE1F3D81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1381125"/>
            <a:ext cx="1619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数量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D67809-C1A4-4E7A-A081-1965DF62F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1952625"/>
            <a:ext cx="161925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4F1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2810B2-9584-4B48-8D12-347ADCA8C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1952625"/>
            <a:ext cx="1619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2只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4A7647-6B0C-46A8-93F8-3743AD292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1381125"/>
            <a:ext cx="16192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24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C63FE4-60CD-4121-A44D-705386601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1381125"/>
            <a:ext cx="1619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行为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A9BD9A-EB00-4231-B629-4E3F8A321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1952625"/>
            <a:ext cx="161925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B9121F-3F68-4A9F-AD9F-FAAFA41EE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1952625"/>
            <a:ext cx="1619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停留、取食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7BAC20-3F31-4595-8C51-3B63CA847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1381125"/>
            <a:ext cx="16192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24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A25DD1-3A0A-43AD-8ED4-FD0B3B5C6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1381125"/>
            <a:ext cx="1619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证据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BF3092-4525-40CC-B22E-146B445FC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1952625"/>
            <a:ext cx="161925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4F1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17DA5C-872D-462B-AD13-B1E8C307F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1952625"/>
            <a:ext cx="1619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照片001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677DAC0-67EF-47E7-940A-A2DE46289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1381125"/>
            <a:ext cx="16192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247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492D12C-5357-4BA9-90BB-A8EAC9CEF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1381125"/>
            <a:ext cx="1619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状态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E919789-C199-4335-9BA7-34D22FCA1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1952625"/>
            <a:ext cx="161925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7F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00E8596-74B7-4984-88F1-FE0CF435B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1952625"/>
            <a:ext cx="1619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人工初核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6B3C050-B9CB-4299-BB4F-A2F014F13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952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rPr>
              <a:t>提示：示例仅说明记录结构，课堂中请使用真实观察数据。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052867D-2A42-4FD0-9A6F-926BB7A2D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952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证据文件名建议包含观察站编号、日期、时间和序号。</a:t>
            </a:r>
          </a:p>
        </p:txBody>
      </p:sp>
    </p:spTree>
    <p:extLst>
      <p:ext uri="{BB962C8B-B14F-4D97-AF65-F5344CB8AC3E}">
        <p14:creationId xmlns:p14="http://schemas.microsoft.com/office/powerpoint/2010/main" val="17298678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F3173E-D505-49FC-9BC1-E55436CD5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9A8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D5D730-72F0-4BA8-A203-20E353842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AI识别与人工核对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F6D7D8-2B77-41FB-91C2-671F64BAB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57200"/>
            <a:ext cx="66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1B087C-FDF2-4F14-87E3-C9F596947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33337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123247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C6C262-3FF1-45E4-B849-1328B833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1450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A9DED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A9DED7"/>
                </a:solidFill>
                <a:latin typeface="Bitstream Charter"/>
                <a:ea typeface="Bitstream Charter"/>
                <a:cs typeface="Bitstream Charter"/>
              </a:rPr>
              <a:t>AI候选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D02DA4-FA52-49C3-AA07-6E33E2137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81250"/>
            <a:ext cx="238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物种名称</a:t>
            </a:r>
          </a:p>
          <a:p xmlns:a="http://schemas.openxmlformats.org/drawingml/2006/main">
            <a:pPr algn="l">
              <a:defRPr sz="26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匹配度 __%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439DCC-5FB8-4CC6-AF96-FC906A7EE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810000"/>
            <a:ext cx="2286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rPr>
              <a:t>识别只是开始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70A270-CB33-4EC9-A4EE-B110B693C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428750"/>
            <a:ext cx="238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核对清单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32DD69-1DF3-4DCA-9BC8-07360A220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09550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1  图像是否清晰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E103FB-41CD-4ECF-8A5C-AA7A917F0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809875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2  候选物种是否分布于本地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8034CB-0CEF-4D9C-9029-D2DBE5B95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52425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3  形态和行为特征是否一致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850631-F572-47A9-B7F6-BC66D831A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238625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4  是否需要教师或专家复核</a:t>
            </a:r>
          </a:p>
        </p:txBody>
      </p:sp>
    </p:spTree>
    <p:extLst>
      <p:ext uri="{BB962C8B-B14F-4D97-AF65-F5344CB8AC3E}">
        <p14:creationId xmlns:p14="http://schemas.microsoft.com/office/powerpoint/2010/main" val="13664589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B0C1D9-9541-45B2-A7D1-93594CBB3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9A8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08FBF6-DE9E-44CE-B743-569085603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从记录到发现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9333C3-7AD8-4D46-AF59-81AED4A1A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57200"/>
            <a:ext cx="66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297A4D-6C9A-4BFC-8FE7-44A5A3126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85875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研究问题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57F37E-A203-435A-93E7-EB189F2E8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990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填写要回答的问题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6D2833-4D06-4338-AB97-52F0C85CD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2857500" cy="200025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DFF4F1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FF8985-A9C5-4B69-9766-05F1349A2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622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关键证据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F6A17F-E4F5-462C-9826-3CAE53EF0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33750"/>
            <a:ext cx="209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照片、数据或声音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914F9D-4E74-4CA3-AA9A-AC1F9A9F7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476500"/>
            <a:ext cx="2857500" cy="200025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3F7F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814684-31F4-4E77-9702-09F5B24E7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7622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目前解释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A284D8-D386-4BA8-88FB-A64982668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333750"/>
            <a:ext cx="209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结论保持适当边界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031BD8-DFF5-4952-A0E5-F84C18562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476500"/>
            <a:ext cx="2857500" cy="200025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5D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6352DB-63A5-48BF-992B-076D39397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622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下一步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2BA087-3A26-4353-BFC5-3859FC594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333750"/>
            <a:ext cx="209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增加时间、点位或次数</a:t>
            </a:r>
          </a:p>
        </p:txBody>
      </p:sp>
    </p:spTree>
    <p:extLst>
      <p:ext uri="{BB962C8B-B14F-4D97-AF65-F5344CB8AC3E}">
        <p14:creationId xmlns:p14="http://schemas.microsoft.com/office/powerpoint/2010/main" val="66149302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60561F-2D29-4C78-B3C1-A3B9E2DA8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9A8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7354CB-13B3-4504-9531-56D848585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小组成果展示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AAC1FC-2860-40FC-AAC9-59889A29F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57200"/>
            <a:ext cx="66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4B34D0-2901-4B88-AD7F-BCD0292E0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33500"/>
            <a:ext cx="666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作品标题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127438-DC2E-4E66-A07D-F7D7FA00B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5810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rPr>
              <a:t>在这里放置照片、短视频封面、图表或自然笔记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A5D413-9F6F-46CC-ABF0-B72B1B5A5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333500"/>
            <a:ext cx="37147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DFF4F1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8E8F15-77A3-4B0A-AA36-040EA6C12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571750"/>
            <a:ext cx="3714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图片位置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AE5890-B436-4528-B897-03BE049A7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2000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我们发现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43F5DD-10A8-4AF7-BA50-7D0F1713C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5715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用两到三句话说明问题、证据和仍不确定的部分。</a:t>
            </a:r>
          </a:p>
        </p:txBody>
      </p:sp>
    </p:spTree>
    <p:extLst>
      <p:ext uri="{BB962C8B-B14F-4D97-AF65-F5344CB8AC3E}">
        <p14:creationId xmlns:p14="http://schemas.microsoft.com/office/powerpoint/2010/main" val="14461537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EE612E-BBCA-482F-B1FB-0D6CBFBAA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9A8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EC25E1-63C5-467F-907F-56A92AB89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下一轮观察计划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627B48-7CC7-463A-BF12-2C68568CB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57200"/>
            <a:ext cx="66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F0446B-79FE-44C4-A690-B93F4143D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33500"/>
            <a:ext cx="4095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继续观察的问题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277695-5247-4D83-987D-8F64B64B9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4762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3F7F8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30867E-ECD1-42F4-B14A-240753726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47875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rPr>
              <a:t>填写问题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51BE41-F71B-4542-9D34-00D211E46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333500"/>
            <a:ext cx="4095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23247"/>
                </a:solidFill>
                <a:latin typeface="Bitstream Charter"/>
                <a:ea typeface="Bitstream Charter"/>
                <a:cs typeface="Bitstream Charter"/>
              </a:rPr>
              <a:t>需要调整的方法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ABB5AC-74C0-49C3-B857-E7F5308BF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857375"/>
            <a:ext cx="4762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DFF4F1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18403F-1304-4C80-8F89-3FF9EC087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47875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rPr>
              <a:t>填写方法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E253EC-6BD2-46E2-92D1-25C613127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247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下次时间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A3244D-F14E-49A8-9A28-4E354AD91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524250"/>
            <a:ext cx="247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观察分工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B2C1A0-1AB7-4C5A-B527-971626ACC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524250"/>
            <a:ext cx="247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B9A8F"/>
                </a:solidFill>
                <a:latin typeface="Bitstream Charter"/>
                <a:ea typeface="Bitstream Charter"/>
                <a:cs typeface="Bitstream Charter"/>
              </a:rPr>
              <a:t>准备物品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20D987-10D6-4F39-A0BC-F5736679F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48125"/>
            <a:ext cx="247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____年__月__日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69B0C1-30EC-480A-A8A3-A3476422E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048125"/>
            <a:ext cx="276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记录  拍摄  计时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691F41-A4E0-4226-ADFB-C99FD2B61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048125"/>
            <a:ext cx="295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263640"/>
                </a:solidFill>
                <a:latin typeface="Bitstream Charter"/>
                <a:ea typeface="Bitstream Charter"/>
                <a:cs typeface="Bitstream Charter"/>
              </a:rPr>
              <a:t>记录表  相机  铅笔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9528DB-DB4E-46A5-9D33-D894552FD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66767E"/>
                </a:solidFill>
                <a:latin typeface="Bitstream Charter"/>
                <a:ea typeface="Bitstream Charter"/>
                <a:cs typeface="Bitstream Charter"/>
              </a:rPr>
              <a:t>cloudriver.org.cn/life</a:t>
            </a:r>
          </a:p>
        </p:txBody>
      </p:sp>
    </p:spTree>
    <p:extLst>
      <p:ext uri="{BB962C8B-B14F-4D97-AF65-F5344CB8AC3E}">
        <p14:creationId xmlns:p14="http://schemas.microsoft.com/office/powerpoint/2010/main" val="19471303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2026-09-13T15:30:43.0870000Z</dcterms:created>
  <dcterms:modified xsi:type="dcterms:W3CDTF">2026-09-13T15:30:43.0870000Z</dcterms:modified>
</coreProperties>
</file>